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9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 - копия - копия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4353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светлана калинина</cp:lastModifiedBy>
  <cp:revision>2</cp:revision>
  <dcterms:created xsi:type="dcterms:W3CDTF">2022-03-17T11:26:22Z</dcterms:created>
  <dcterms:modified xsi:type="dcterms:W3CDTF">2022-03-17T11:54:58Z</dcterms:modified>
</cp:coreProperties>
</file>